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1511D-F7B5-4D61-974C-F69205742EB6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35042-AC27-4A2B-AA0D-CB569842D5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35042-AC27-4A2B-AA0D-CB569842D529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C42F-4962-4809-8BC8-3CD0619DDA8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728F-A9EB-42BA-BFC7-3E11B2150BB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C42F-4962-4809-8BC8-3CD0619DDA8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728F-A9EB-42BA-BFC7-3E11B2150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C42F-4962-4809-8BC8-3CD0619DDA8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728F-A9EB-42BA-BFC7-3E11B2150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C42F-4962-4809-8BC8-3CD0619DDA8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728F-A9EB-42BA-BFC7-3E11B2150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C42F-4962-4809-8BC8-3CD0619DDA8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728F-A9EB-42BA-BFC7-3E11B2150BB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C42F-4962-4809-8BC8-3CD0619DDA8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728F-A9EB-42BA-BFC7-3E11B2150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C42F-4962-4809-8BC8-3CD0619DDA8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728F-A9EB-42BA-BFC7-3E11B2150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C42F-4962-4809-8BC8-3CD0619DDA8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728F-A9EB-42BA-BFC7-3E11B2150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C42F-4962-4809-8BC8-3CD0619DDA8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728F-A9EB-42BA-BFC7-3E11B2150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C42F-4962-4809-8BC8-3CD0619DDA8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728F-A9EB-42BA-BFC7-3E11B2150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C42F-4962-4809-8BC8-3CD0619DDA8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C1728F-A9EB-42BA-BFC7-3E11B2150BB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86C42F-4962-4809-8BC8-3CD0619DDA8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C1728F-A9EB-42BA-BFC7-3E11B2150BB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571480"/>
            <a:ext cx="4929222" cy="142876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C000"/>
                </a:solidFill>
                <a:latin typeface="Book Antiqua" pitchFamily="18" charset="0"/>
              </a:rPr>
              <a:t>Литвинова Ольга Васильевна</a:t>
            </a:r>
            <a:r>
              <a:rPr lang="ru-RU" sz="4400" dirty="0" smtClean="0">
                <a:latin typeface="Book Antiqua" pitchFamily="18" charset="0"/>
              </a:rPr>
              <a:t>.</a:t>
            </a:r>
            <a:endParaRPr lang="ru-RU" sz="4400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2714620"/>
            <a:ext cx="4030410" cy="3000396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Воспитатель первой квалификационной категории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МАДОУ «Центр  развития ребенка –детский сад № 144» г.Перми.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Documents and Settings\дмитрий\Рабочий стол\Копия Ольга Васильевна\фотографии детс сад игра\IMG_20151012_071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2826266" cy="5024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868052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0072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Много есть чудес на свете, Человек — их всех чудесней, </a:t>
            </a:r>
            <a:endParaRPr lang="ru-RU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                                                                        </a:t>
            </a:r>
            <a:r>
              <a:rPr lang="ru-RU" sz="2800" dirty="0" err="1" smtClean="0">
                <a:solidFill>
                  <a:srgbClr val="0070C0"/>
                </a:solidFill>
              </a:rPr>
              <a:t>Софокл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Всякий </a:t>
            </a:r>
            <a:r>
              <a:rPr lang="ru-RU" sz="2800" dirty="0" smtClean="0">
                <a:solidFill>
                  <a:srgbClr val="0070C0"/>
                </a:solidFill>
              </a:rPr>
              <a:t>человек есть история, не похожая ни на какую другую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                                                              Алексис </a:t>
            </a:r>
            <a:r>
              <a:rPr lang="ru-RU" sz="2800" dirty="0" err="1" smtClean="0">
                <a:solidFill>
                  <a:srgbClr val="0070C0"/>
                </a:solidFill>
              </a:rPr>
              <a:t>Каррель</a:t>
            </a:r>
            <a:r>
              <a:rPr lang="ru-RU" sz="2800" dirty="0" smtClean="0">
                <a:solidFill>
                  <a:srgbClr val="0070C0"/>
                </a:solidFill>
              </a:rPr>
              <a:t>    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Удивительный </a:t>
            </a:r>
            <a:r>
              <a:rPr lang="ru-RU" sz="2800" dirty="0" smtClean="0">
                <a:solidFill>
                  <a:srgbClr val="0070C0"/>
                </a:solidFill>
              </a:rPr>
              <a:t>человек как качество личности – способность быть превосходным, поразительным, необыкновенным по проявленным качествам личности, по некоторым своим внешним характеристикам, необычайным по силе, степени своего проявления.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митрий\Рабочий стол\Копия Ольга Васильевна\2017-2018 уч.г\фото лето 2017\фото мои 2017\IMG_20171117_155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44467">
            <a:off x="487475" y="1872420"/>
            <a:ext cx="2395073" cy="4257907"/>
          </a:xfrm>
          <a:prstGeom prst="rect">
            <a:avLst/>
          </a:prstGeom>
          <a:noFill/>
        </p:spPr>
      </p:pic>
      <p:pic>
        <p:nvPicPr>
          <p:cNvPr id="2051" name="Picture 3" descr="C:\Documents and Settings\дмитрий\Рабочий стол\Копия Ольга Васильевна\2017-2018 уч.г\фото лето 2017\фото мои 2017\IMG_20171117_155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00042"/>
            <a:ext cx="2714644" cy="4826033"/>
          </a:xfrm>
          <a:prstGeom prst="rect">
            <a:avLst/>
          </a:prstGeom>
          <a:noFill/>
        </p:spPr>
      </p:pic>
      <p:pic>
        <p:nvPicPr>
          <p:cNvPr id="2052" name="Picture 4" descr="C:\Documents and Settings\дмитрий\Рабочий стол\Копия Ольга Васильевна\2017-2018 уч.г\фото лето 2017\фото мои 2017\IMG_20171117_155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4788">
            <a:off x="5818911" y="1482046"/>
            <a:ext cx="2810417" cy="4996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дмитрий\Рабочий стол\Копия Ольга Васильевна\2017-2018 уч.г\фото лето 2017\фото мои 2017\IMG_20171117_154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17468">
            <a:off x="607213" y="1382615"/>
            <a:ext cx="2709976" cy="4817736"/>
          </a:xfrm>
          <a:prstGeom prst="rect">
            <a:avLst/>
          </a:prstGeom>
          <a:noFill/>
        </p:spPr>
      </p:pic>
      <p:pic>
        <p:nvPicPr>
          <p:cNvPr id="3075" name="Picture 3" descr="C:\Documents and Settings\дмитрий\Рабочий стол\Копия Ольга Васильевна\2017-2018 уч.г\фото лето 2017\фото мои 2017\IMG_20171117_142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928670"/>
            <a:ext cx="2290481" cy="4071966"/>
          </a:xfrm>
          <a:prstGeom prst="rect">
            <a:avLst/>
          </a:prstGeom>
          <a:noFill/>
        </p:spPr>
      </p:pic>
      <p:pic>
        <p:nvPicPr>
          <p:cNvPr id="3076" name="Picture 4" descr="C:\Documents and Settings\дмитрий\Рабочий стол\Копия Ольга Васильевна\2017-2018 уч.г\фото лето 2017\фото мои 2017\IMG_20171117_143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3226">
            <a:off x="5786446" y="1643050"/>
            <a:ext cx="257176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дмитрий\Рабочий стол\Копия Ольга Васильевна\2017-2018 уч.г\фото лето 2017\фото мои 2017\IMG_20171117_142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8998">
            <a:off x="714348" y="1214422"/>
            <a:ext cx="2531584" cy="4500594"/>
          </a:xfrm>
          <a:prstGeom prst="rect">
            <a:avLst/>
          </a:prstGeom>
          <a:noFill/>
        </p:spPr>
      </p:pic>
      <p:pic>
        <p:nvPicPr>
          <p:cNvPr id="4099" name="Picture 3" descr="C:\Documents and Settings\дмитрий\Рабочий стол\Копия Ольга Васильевна\2017-2018 уч.г\фото лето 2017\фото мои 2017\IMG_20171117_151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642918"/>
            <a:ext cx="2531585" cy="4500594"/>
          </a:xfrm>
          <a:prstGeom prst="rect">
            <a:avLst/>
          </a:prstGeom>
          <a:noFill/>
        </p:spPr>
      </p:pic>
      <p:pic>
        <p:nvPicPr>
          <p:cNvPr id="4100" name="Picture 4" descr="C:\Documents and Settings\дмитрий\Рабочий стол\Копия Ольга Васильевна\2017-2018 уч.г\фото лето 2017\фото мои 2017\IMG_20171117_1519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9636">
            <a:off x="5725533" y="1644006"/>
            <a:ext cx="253158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дмитрий\Рабочий стол\Копия Ольга Васильевна\2017-2018 уч.г\фото лето 2017\фото мои 2017\IMG_20171117_152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21828">
            <a:off x="318519" y="1021901"/>
            <a:ext cx="3011875" cy="5354444"/>
          </a:xfrm>
          <a:prstGeom prst="rect">
            <a:avLst/>
          </a:prstGeom>
          <a:noFill/>
        </p:spPr>
      </p:pic>
      <p:pic>
        <p:nvPicPr>
          <p:cNvPr id="5123" name="Picture 3" descr="C:\Documents and Settings\дмитрий\Рабочий стол\Копия Ольга Васильевна\2017-2018 уч.г\фото лето 2017\фото мои 2017\IMG_20171117_153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57166"/>
            <a:ext cx="2839661" cy="5048285"/>
          </a:xfrm>
          <a:prstGeom prst="rect">
            <a:avLst/>
          </a:prstGeom>
          <a:noFill/>
        </p:spPr>
      </p:pic>
      <p:pic>
        <p:nvPicPr>
          <p:cNvPr id="5124" name="Picture 4" descr="C:\Documents and Settings\дмитрий\Рабочий стол\Копия Ольга Васильевна\2017-2018 уч.г\фото лето 2017\фото мои 2017\IMG_20171117_153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3923">
            <a:off x="5500694" y="785794"/>
            <a:ext cx="301379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01092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Book Antiqua" pitchFamily="18" charset="0"/>
              </a:rPr>
              <a:t>Я представила вашему вниманию коллекцию одежды , созданную своими руками.</a:t>
            </a:r>
            <a:br>
              <a:rPr lang="ru-RU" sz="4800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Book Antiqua" pitchFamily="18" charset="0"/>
              </a:rPr>
              <a:t/>
            </a:r>
            <a:br>
              <a:rPr lang="ru-RU" sz="4800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Book Antiqua" pitchFamily="18" charset="0"/>
              </a:rPr>
              <a:t>Спасибо за внимание.</a:t>
            </a:r>
            <a:endParaRPr lang="ru-RU" sz="4800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</TotalTime>
  <Words>64</Words>
  <Application>Microsoft Office PowerPoint</Application>
  <PresentationFormat>Экран (4:3)</PresentationFormat>
  <Paragraphs>11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Литвинова Ольга Васильевна.</vt:lpstr>
      <vt:lpstr>.  </vt:lpstr>
      <vt:lpstr>Слайд 3</vt:lpstr>
      <vt:lpstr>Слайд 4</vt:lpstr>
      <vt:lpstr>Слайд 5</vt:lpstr>
      <vt:lpstr>Слайд 6</vt:lpstr>
      <vt:lpstr>Я представила вашему вниманию коллекцию одежды , созданную своими руками.  Спасибо за внимание.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дмитрий</cp:lastModifiedBy>
  <cp:revision>9</cp:revision>
  <dcterms:created xsi:type="dcterms:W3CDTF">2017-11-17T17:48:40Z</dcterms:created>
  <dcterms:modified xsi:type="dcterms:W3CDTF">2017-11-17T19:18:51Z</dcterms:modified>
</cp:coreProperties>
</file>